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65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76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770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181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448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29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6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947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17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296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1B51AD3-FEA9-4E3F-A3D9-E3A37321D820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707919F-50F6-4381-94C9-04F93DDC7C62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04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DC0869-1E52-4836-8C84-8D4C00485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320" y="2632086"/>
            <a:ext cx="10413129" cy="2351136"/>
          </a:xfrm>
        </p:spPr>
        <p:txBody>
          <a:bodyPr>
            <a:normAutofit/>
          </a:bodyPr>
          <a:lstStyle/>
          <a:p>
            <a:r>
              <a:rPr lang="es-CL" dirty="0"/>
              <a:t>	Paisajes de Chile</a:t>
            </a:r>
            <a:br>
              <a:rPr lang="es-CL" dirty="0"/>
            </a:b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5068F3-FA54-4420-9EA0-A47706A9A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" y="4415910"/>
            <a:ext cx="10058400" cy="1581201"/>
          </a:xfrm>
        </p:spPr>
        <p:txBody>
          <a:bodyPr>
            <a:normAutofit/>
          </a:bodyPr>
          <a:lstStyle/>
          <a:p>
            <a:r>
              <a:rPr lang="es-CL" dirty="0"/>
              <a:t>OA 08:</a:t>
            </a:r>
          </a:p>
          <a:p>
            <a:r>
              <a:rPr lang="es-CL" dirty="0"/>
              <a:t>Clasificar y caracterizar algunos paisajes de Chile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829ECB9-9E5B-453A-A57B-64DF52DB7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70" y="343148"/>
            <a:ext cx="877900" cy="701101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09FEDD68-C2DC-4495-A32C-81078FF1AFA6}"/>
              </a:ext>
            </a:extLst>
          </p:cNvPr>
          <p:cNvSpPr/>
          <p:nvPr/>
        </p:nvSpPr>
        <p:spPr>
          <a:xfrm>
            <a:off x="128587" y="102654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050" dirty="0"/>
              <a:t>Escuela Particular Las Naciones Nº1973 </a:t>
            </a:r>
          </a:p>
          <a:p>
            <a:r>
              <a:rPr lang="es-CL" sz="1050" dirty="0"/>
              <a:t>Avenida Las Naciones 800 Maipú</a:t>
            </a:r>
          </a:p>
          <a:p>
            <a:r>
              <a:rPr lang="es-CL" sz="1050" dirty="0"/>
              <a:t>RBD : 25808-3 Fono: 7712401</a:t>
            </a:r>
          </a:p>
          <a:p>
            <a:r>
              <a:rPr lang="es-CL" sz="1050" dirty="0"/>
              <a:t>Escuelalasnaciones1973@hotmail.com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4A51C-9B9C-43B4-ADA5-8585336506B1}"/>
              </a:ext>
            </a:extLst>
          </p:cNvPr>
          <p:cNvSpPr txBox="1"/>
          <p:nvPr/>
        </p:nvSpPr>
        <p:spPr>
          <a:xfrm>
            <a:off x="128587" y="5674138"/>
            <a:ext cx="555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Profesora: Marcela Oyarce</a:t>
            </a:r>
          </a:p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2° Básico</a:t>
            </a:r>
          </a:p>
        </p:txBody>
      </p:sp>
      <p:pic>
        <p:nvPicPr>
          <p:cNvPr id="1028" name="Picture 4" descr="Chile’s agriculture-rich ribbon of land is a top producer and exporter of dozens of nutritious foods - from berries, avocados, citrus and dried fruits to fresh seafood, fine wine, and award-winning olive oil.">
            <a:extLst>
              <a:ext uri="{FF2B5EF4-FFF2-40B4-BE49-F238E27FC236}">
                <a16:creationId xmlns:a16="http://schemas.microsoft.com/office/drawing/2014/main" id="{DCF52EEC-0FB1-4207-8569-E0BF417AA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571" y="323358"/>
            <a:ext cx="2273905" cy="599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53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F1F9CA-8602-4A48-A4AF-A26AAA9C4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rgbClr val="FF0000"/>
                </a:solidFill>
                <a:latin typeface="Arial Black" panose="020B0A04020102020204" pitchFamily="34" charset="0"/>
              </a:rPr>
              <a:t>¿Qué elementos encontramos en los paisajes?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9B973E-6CAF-4B42-8877-2D389E613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5734"/>
            <a:ext cx="10058400" cy="4023360"/>
          </a:xfrm>
        </p:spPr>
        <p:txBody>
          <a:bodyPr/>
          <a:lstStyle/>
          <a:p>
            <a:r>
              <a:rPr lang="es-CL" dirty="0"/>
              <a:t>El planeta Tierra tiene distintos paisajes, dependiendo del lugar donde te encuentres, encontrarás distintos elementos que lo conforman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A2B77C7-95D0-4DFF-9FB0-E77526FAE5A3}"/>
              </a:ext>
            </a:extLst>
          </p:cNvPr>
          <p:cNvSpPr txBox="1"/>
          <p:nvPr/>
        </p:nvSpPr>
        <p:spPr>
          <a:xfrm>
            <a:off x="4471988" y="2564574"/>
            <a:ext cx="2314575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Elementos del Paisaje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4E07DCC-34A9-4A2E-9CFD-C709AAA78ADB}"/>
              </a:ext>
            </a:extLst>
          </p:cNvPr>
          <p:cNvSpPr txBox="1"/>
          <p:nvPr/>
        </p:nvSpPr>
        <p:spPr>
          <a:xfrm>
            <a:off x="1585912" y="3034390"/>
            <a:ext cx="1420416" cy="64633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Elementos</a:t>
            </a:r>
          </a:p>
          <a:p>
            <a:pPr algn="ctr"/>
            <a:r>
              <a:rPr lang="es-CL" dirty="0"/>
              <a:t>Naturales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451FC12-2FFC-4656-B82D-18A804604EEF}"/>
              </a:ext>
            </a:extLst>
          </p:cNvPr>
          <p:cNvSpPr txBox="1"/>
          <p:nvPr/>
        </p:nvSpPr>
        <p:spPr>
          <a:xfrm>
            <a:off x="7936708" y="3051659"/>
            <a:ext cx="1420416" cy="646331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Elementos Culturales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7B796ED-CD09-448B-B4FA-FAD8A7F12F30}"/>
              </a:ext>
            </a:extLst>
          </p:cNvPr>
          <p:cNvSpPr txBox="1"/>
          <p:nvPr/>
        </p:nvSpPr>
        <p:spPr>
          <a:xfrm>
            <a:off x="967382" y="3745436"/>
            <a:ext cx="2657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Son parte de la naturaleza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3E7293-6E57-4041-819A-2DCAF21ABE66}"/>
              </a:ext>
            </a:extLst>
          </p:cNvPr>
          <p:cNvSpPr txBox="1"/>
          <p:nvPr/>
        </p:nvSpPr>
        <p:spPr>
          <a:xfrm>
            <a:off x="7061003" y="3750345"/>
            <a:ext cx="317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Son creados por el ser humano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D95590A-508C-4527-831B-2125CF064B6F}"/>
              </a:ext>
            </a:extLst>
          </p:cNvPr>
          <p:cNvSpPr txBox="1"/>
          <p:nvPr/>
        </p:nvSpPr>
        <p:spPr>
          <a:xfrm>
            <a:off x="367307" y="4429125"/>
            <a:ext cx="4186238" cy="175432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/>
              <a:t>Relieve</a:t>
            </a:r>
            <a:r>
              <a:rPr lang="es-CL" dirty="0"/>
              <a:t>: Formas que tiene la superficie de 	      la Tierra.</a:t>
            </a:r>
          </a:p>
          <a:p>
            <a:r>
              <a:rPr lang="es-CL" b="1" dirty="0"/>
              <a:t>Clima: </a:t>
            </a:r>
            <a:r>
              <a:rPr lang="es-CL" dirty="0"/>
              <a:t>Son las condiciones atmosféricas de     	    un lugar (temperatura, humedad, 	    cantidad de lluvia, etc.)</a:t>
            </a:r>
          </a:p>
          <a:p>
            <a:r>
              <a:rPr lang="es-CL" b="1" dirty="0"/>
              <a:t>Vegetación</a:t>
            </a:r>
            <a:r>
              <a:rPr lang="es-CL" dirty="0"/>
              <a:t>: Especies vegetales de un lugar.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2803A05-4726-4DAD-B2AF-BEB3076A683A}"/>
              </a:ext>
            </a:extLst>
          </p:cNvPr>
          <p:cNvSpPr txBox="1"/>
          <p:nvPr/>
        </p:nvSpPr>
        <p:spPr>
          <a:xfrm>
            <a:off x="6786563" y="4679271"/>
            <a:ext cx="418623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Se refiere a las </a:t>
            </a:r>
            <a:r>
              <a:rPr lang="es-CL" b="1" dirty="0"/>
              <a:t>construcciones </a:t>
            </a:r>
            <a:r>
              <a:rPr lang="es-CL" dirty="0"/>
              <a:t>realizadas por las personas como puentes, calles, caminos, edificios, casas, entre otros.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96A7D718-316F-45FB-A7C6-CC5C5B80892B}"/>
              </a:ext>
            </a:extLst>
          </p:cNvPr>
          <p:cNvCxnSpPr/>
          <p:nvPr/>
        </p:nvCxnSpPr>
        <p:spPr>
          <a:xfrm flipH="1">
            <a:off x="3271838" y="2749240"/>
            <a:ext cx="1200150" cy="285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721943DF-ABC2-46F5-9D42-7923D7F091AB}"/>
              </a:ext>
            </a:extLst>
          </p:cNvPr>
          <p:cNvCxnSpPr>
            <a:stCxn id="4" idx="3"/>
          </p:cNvCxnSpPr>
          <p:nvPr/>
        </p:nvCxnSpPr>
        <p:spPr>
          <a:xfrm>
            <a:off x="6786563" y="2749240"/>
            <a:ext cx="1042987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C5F490CE-93EF-48CF-A541-EE2214AAB16C}"/>
              </a:ext>
            </a:extLst>
          </p:cNvPr>
          <p:cNvCxnSpPr>
            <a:stCxn id="9" idx="0"/>
          </p:cNvCxnSpPr>
          <p:nvPr/>
        </p:nvCxnSpPr>
        <p:spPr>
          <a:xfrm flipH="1">
            <a:off x="2296119" y="3745436"/>
            <a:ext cx="1" cy="526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4BC5393E-C367-4428-B976-F2B105522C74}"/>
              </a:ext>
            </a:extLst>
          </p:cNvPr>
          <p:cNvCxnSpPr>
            <a:stCxn id="8" idx="2"/>
          </p:cNvCxnSpPr>
          <p:nvPr/>
        </p:nvCxnSpPr>
        <p:spPr>
          <a:xfrm flipH="1">
            <a:off x="8646915" y="3697990"/>
            <a:ext cx="1" cy="73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st2.depositphotos.com/1007168/6106/v/450/deposi...">
            <a:extLst>
              <a:ext uri="{FF2B5EF4-FFF2-40B4-BE49-F238E27FC236}">
                <a16:creationId xmlns:a16="http://schemas.microsoft.com/office/drawing/2014/main" id="{7C12B07D-DCA7-4AA7-A5E4-2B6706D61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16" y="557212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07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E08791-6916-4DF8-9B9F-D73589D21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86603"/>
            <a:ext cx="10841355" cy="1670785"/>
          </a:xfrm>
        </p:spPr>
        <p:txBody>
          <a:bodyPr/>
          <a:lstStyle/>
          <a:p>
            <a:r>
              <a:rPr lang="es-CL" dirty="0"/>
              <a:t>    Actividad:</a:t>
            </a:r>
            <a:br>
              <a:rPr lang="es-CL" dirty="0"/>
            </a:b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087050C-F920-4010-8E1F-488D30859C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95" t="28323" r="24883" b="22904"/>
          <a:stretch/>
        </p:blipFill>
        <p:spPr>
          <a:xfrm>
            <a:off x="502444" y="1737360"/>
            <a:ext cx="11187112" cy="4563428"/>
          </a:xfrm>
          <a:prstGeom prst="rect">
            <a:avLst/>
          </a:prstGeom>
        </p:spPr>
      </p:pic>
      <p:pic>
        <p:nvPicPr>
          <p:cNvPr id="5" name="Picture 2" descr="st2.depositphotos.com/1007168/6106/v/450/deposi...">
            <a:extLst>
              <a:ext uri="{FF2B5EF4-FFF2-40B4-BE49-F238E27FC236}">
                <a16:creationId xmlns:a16="http://schemas.microsoft.com/office/drawing/2014/main" id="{90AFDEE5-7C27-443C-96C3-16014C07C2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16" y="557212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0833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TM02900769[[fn=Retrospección]]</Template>
  <TotalTime>77</TotalTime>
  <Words>161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Retrospección</vt:lpstr>
      <vt:lpstr> Paisajes de Chile </vt:lpstr>
      <vt:lpstr>¿Qué elementos encontramos en los paisajes?</vt:lpstr>
      <vt:lpstr>    Actividad: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 820</dc:creator>
  <cp:lastModifiedBy>HP 820</cp:lastModifiedBy>
  <cp:revision>5</cp:revision>
  <dcterms:created xsi:type="dcterms:W3CDTF">2020-06-09T04:59:35Z</dcterms:created>
  <dcterms:modified xsi:type="dcterms:W3CDTF">2020-06-09T06:17:00Z</dcterms:modified>
</cp:coreProperties>
</file>